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9277B-59A4-4FC9-8270-A8C7C5E6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962C9-6586-4D78-99C9-C860F8979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E843F-4407-4CCE-AD48-A6840DE8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165C1-DA11-479D-8B1C-087841FD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B295F-78C5-41C8-BFC8-920D3A93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24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F1EBB-BBA2-4275-9067-03EE45E5C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1475F-1DC9-4B5E-A4AF-5A6A4EE9F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CCEF4-5A91-400A-BCDF-9B40E771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76B93-8715-47EF-A937-976AF43D5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82B29-D022-4CBC-9322-BB55B060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15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FB0AE-88F2-4150-B03C-DE0925169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38DE47-9742-4B8F-89E6-B5ACFD151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0FE02-F486-464F-B5BD-F1FBD124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FA809-85ED-417F-9A16-A8C65EA6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A19BA-0B85-42E5-A008-E852320A0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95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0C9DA-BE94-4DE7-8023-A472D0429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688B3-E687-462F-8E78-85E68D7E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23918-ADDF-41F8-9C73-5C18096F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252DC-9304-4356-BBB7-61A89B1A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7473B-EDB2-4E2E-BD39-E5EEA16C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93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AC525-4A5D-48CE-8E86-804862D2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11A41-8AEB-4F35-BC13-BB4B6D894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7463F-A2A0-4421-BE53-E6FCA132B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673D0-62B1-48F2-A895-360140E0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397AF-DD90-4C62-9757-C43822779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79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8C33F-BA66-4831-AECE-50416B01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09E30-6D56-4BFD-8557-693F549F6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5EF81-40A2-4F9C-8226-19A78AD3A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B710D-FF1B-4629-BFFA-2D339BD90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5C19D-0567-478F-BD13-5DFD82E8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1A777-66E7-453E-ABAE-D20EB1A6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35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628F1-5B85-424B-94FE-779D1E817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BB314-D017-4F32-9E6F-757CDB00E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AC28D-8E3A-4D36-A8E5-DF824E44A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AD25B-FBE4-4474-9123-B6A4E4AA2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2D34C0-4DE6-4A29-9A1E-E49FFE0A4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BFDCFE-FFC4-4AC8-AADA-934E87513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F5ECB0-5C0C-4668-A117-1A4ADE47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E58423-FB7B-4A83-9BA0-BEF8AA68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69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78573-A75B-4990-BF81-B07DB77F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997C4-962B-4B8D-B078-B767604A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90189D-0388-4C8F-B6D3-1EE201E6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3295E2-6810-4F48-AB23-C563A3484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1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8E8243-8CBB-46B9-B209-1F415297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CF0F7D-EA98-447E-9AAD-28635902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86EFF1-27D4-4CE3-855D-69E612986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5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BACAA-007D-49E8-BE6C-FF421DBD1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D8384-554B-44F8-AB69-24BD04DB9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CCDA7-897F-4912-B031-A9322FCE4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3862B-490D-4C3D-B125-D88A91065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DB73A-A66B-4C95-82E3-C46FE9AB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7FDA6E-963F-4A46-A7FC-BBB9A88B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65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F9EE4-CC97-4D30-B534-206849AD0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5CF254-4C76-40B9-8D25-A17B412D9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3EE56-CBCD-424D-BDCC-FEDF992A1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7CDA7-D0EA-4728-A16F-9B2E56006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43081-BE54-45E4-B976-12A7F0FAF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549F5-B210-4927-AC15-A60AC925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96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282C88-A28F-4332-BD31-BBAD002CA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27BB1-CDA5-423B-9CD4-3110D90D3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C4D1E-C4B4-444D-A5D5-7CA33CBC1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7FC18-247B-47AC-A37B-68FF94924275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0EBD3-CFA9-4103-B14D-5173D11AD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ABBE5-2B03-4A67-AC41-BB8DE45AC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E8D32-EA5C-4006-95CA-E3D43E923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87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DF713-666C-49D5-9C88-56E2452107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436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90EDA-C199-4262-9704-ED17A7B912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50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436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436</dc:title>
  <dc:creator>Glen Rutter</dc:creator>
  <cp:lastModifiedBy>Glen Rutter</cp:lastModifiedBy>
  <cp:revision>1</cp:revision>
  <dcterms:created xsi:type="dcterms:W3CDTF">2021-03-01T16:14:57Z</dcterms:created>
  <dcterms:modified xsi:type="dcterms:W3CDTF">2021-03-01T16:15:30Z</dcterms:modified>
</cp:coreProperties>
</file>